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/>
  </p:normalViewPr>
  <p:slideViewPr>
    <p:cSldViewPr snapToGrid="0" snapToObjects="1">
      <p:cViewPr varScale="1">
        <p:scale>
          <a:sx n="98" d="100"/>
          <a:sy n="98" d="100"/>
        </p:scale>
        <p:origin x="200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C666F-430C-864B-9A91-1E66FCBF7C31}" type="datetimeFigureOut">
              <a:rPr lang="it-IT" smtClean="0"/>
              <a:t>08/06/18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C3A9D-4552-3F4D-9A12-722ED2ECCB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74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June 8,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June 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Sinagoghe e chiese tra tradizione e innovazione </a:t>
            </a:r>
          </a:p>
          <a:p>
            <a:endParaRPr lang="it-IT" dirty="0"/>
          </a:p>
          <a:p>
            <a:endParaRPr lang="it-IT" dirty="0"/>
          </a:p>
          <a:p>
            <a:pPr algn="r"/>
            <a:r>
              <a:rPr lang="it-IT" dirty="0"/>
              <a:t>Maria </a:t>
            </a:r>
            <a:r>
              <a:rPr lang="it-IT"/>
              <a:t>Chiara Giorda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identita’</a:t>
            </a:r>
            <a:r>
              <a:rPr lang="it-IT" dirty="0"/>
              <a:t> multiple nella Storia europea</a:t>
            </a:r>
          </a:p>
        </p:txBody>
      </p:sp>
    </p:spTree>
    <p:extLst>
      <p:ext uri="{BB962C8B-B14F-4D97-AF65-F5344CB8AC3E}">
        <p14:creationId xmlns:p14="http://schemas.microsoft.com/office/powerpoint/2010/main" val="3099739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Darwin è il nemico pubblico</a:t>
            </a:r>
          </a:p>
        </p:txBody>
      </p:sp>
      <p:pic>
        <p:nvPicPr>
          <p:cNvPr id="4" name="Segnaposto contenuto 3" descr="sco_evol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93" r="-12293"/>
          <a:stretch>
            <a:fillRect/>
          </a:stretch>
        </p:blipFill>
        <p:spPr>
          <a:xfrm>
            <a:off x="726141" y="1586753"/>
            <a:ext cx="769171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0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Monkey</a:t>
            </a:r>
            <a:r>
              <a:rPr lang="it-IT" dirty="0"/>
              <a:t> Trial</a:t>
            </a:r>
          </a:p>
        </p:txBody>
      </p:sp>
      <p:pic>
        <p:nvPicPr>
          <p:cNvPr id="4" name="Segnaposto contenuto 3" descr="image.jpe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78" r="-70978"/>
          <a:stretch>
            <a:fillRect/>
          </a:stretch>
        </p:blipFill>
        <p:spPr>
          <a:xfrm>
            <a:off x="726141" y="1586753"/>
            <a:ext cx="7691719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19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21302" b="21302"/>
          <a:stretch>
            <a:fillRect/>
          </a:stretch>
        </p:blipFill>
        <p:spPr>
          <a:xfrm>
            <a:off x="457200" y="618734"/>
            <a:ext cx="2846687" cy="21253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72816"/>
            <a:ext cx="3253895" cy="33007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695" y="295765"/>
            <a:ext cx="2453157" cy="2448271"/>
          </a:xfrm>
          <a:prstGeom prst="rect">
            <a:avLst/>
          </a:prstGeom>
        </p:spPr>
      </p:pic>
      <p:pic>
        <p:nvPicPr>
          <p:cNvPr id="7" name="religioni-ebraica-simboli-icona_1057-376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9553" y="3550197"/>
            <a:ext cx="2592288" cy="259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756" y="3540557"/>
            <a:ext cx="2578715" cy="258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4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 descr="D:\Luca\Foto slide\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403" y="753268"/>
            <a:ext cx="8027194" cy="535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6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401" y="753267"/>
            <a:ext cx="8027195" cy="5351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91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56627" r="-56627"/>
          <a:stretch>
            <a:fillRect/>
          </a:stretch>
        </p:blipFill>
        <p:spPr>
          <a:xfrm>
            <a:off x="-721096" y="836712"/>
            <a:ext cx="9865096" cy="572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725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Pasqua_Filippini_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20000" cy="5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14" y="320842"/>
            <a:ext cx="8415422" cy="60692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203158" y="320842"/>
            <a:ext cx="15106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22989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999" y="687422"/>
            <a:ext cx="7761739" cy="533386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611560" y="6165304"/>
            <a:ext cx="777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Chiesa di Santa Parascheva - nuova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Patriarcato di Romania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1902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48" y="661661"/>
            <a:ext cx="7781572" cy="533386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611560" y="6165304"/>
            <a:ext cx="777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Chiesa di Santo Gerarca Nicola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Patriarcato di Romania (Moldavia)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34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Età moderna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r>
              <a:rPr lang="it-IT" b="1" u="sng" dirty="0"/>
              <a:t>Identità</a:t>
            </a:r>
            <a:r>
              <a:rPr lang="it-IT" dirty="0"/>
              <a:t> come processo e percorso:</a:t>
            </a:r>
          </a:p>
          <a:p>
            <a:endParaRPr lang="it-IT" dirty="0"/>
          </a:p>
          <a:p>
            <a:r>
              <a:rPr lang="it-IT" b="1" u="sng" dirty="0"/>
              <a:t>Modernità</a:t>
            </a:r>
            <a:r>
              <a:rPr lang="it-IT" dirty="0"/>
              <a:t> multiple: diverse civiltà </a:t>
            </a:r>
            <a:r>
              <a:rPr lang="it-IT" dirty="0">
                <a:sym typeface="Wingdings"/>
              </a:rPr>
              <a:t> diverse modernità</a:t>
            </a:r>
            <a:endParaRPr lang="it-IT" dirty="0"/>
          </a:p>
          <a:p>
            <a:endParaRPr lang="it-IT" dirty="0"/>
          </a:p>
          <a:p>
            <a:r>
              <a:rPr lang="it-IT" dirty="0"/>
              <a:t>“Programma della modernità”: diritti, libertà, da comunità a società</a:t>
            </a:r>
          </a:p>
          <a:p>
            <a:endParaRPr lang="it-IT" dirty="0"/>
          </a:p>
          <a:p>
            <a:r>
              <a:rPr lang="it-IT" dirty="0"/>
              <a:t>Lungo e contraddittorio processo di secolarizzazione: </a:t>
            </a:r>
            <a:r>
              <a:rPr lang="it-IT" b="1" u="sng" dirty="0"/>
              <a:t>diversità</a:t>
            </a:r>
            <a:r>
              <a:rPr lang="it-IT" dirty="0"/>
              <a:t> religiosa (e non solo)</a:t>
            </a:r>
          </a:p>
        </p:txBody>
      </p:sp>
    </p:spTree>
    <p:extLst>
      <p:ext uri="{BB962C8B-B14F-4D97-AF65-F5344CB8AC3E}">
        <p14:creationId xmlns:p14="http://schemas.microsoft.com/office/powerpoint/2010/main" val="345699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000" y="687422"/>
            <a:ext cx="7761738" cy="533386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611560" y="6165304"/>
            <a:ext cx="7777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Chiesa dei Santi Quaranta Martiri di Sebaste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Patriarcato di Romania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999" y="687422"/>
            <a:ext cx="7761738" cy="5333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224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 descr="D:\Luca\Foto slide\1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158" y="839791"/>
            <a:ext cx="7777683" cy="518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20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158" y="839792"/>
            <a:ext cx="7777683" cy="518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864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611560" y="6165304"/>
            <a:ext cx="777768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Moschea Taiba – Associazione Islamica delle Alpi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Via Chivasso 10/f  - 10152 Torino – Fondazione: 2006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8" y="692696"/>
            <a:ext cx="7783170" cy="526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Shape 5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569" y="687422"/>
            <a:ext cx="7783170" cy="5266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96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1966, April 6th</a:t>
            </a:r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709" r="-67709"/>
          <a:stretch>
            <a:fillRect/>
          </a:stretch>
        </p:blipFill>
        <p:spPr>
          <a:xfrm>
            <a:off x="274638" y="1298575"/>
            <a:ext cx="8594725" cy="4937125"/>
          </a:xfrm>
        </p:spPr>
      </p:pic>
    </p:spTree>
    <p:extLst>
      <p:ext uri="{BB962C8B-B14F-4D97-AF65-F5344CB8AC3E}">
        <p14:creationId xmlns:p14="http://schemas.microsoft.com/office/powerpoint/2010/main" val="120586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Oggi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b="1" u="sng" dirty="0"/>
              <a:t>Ultra</a:t>
            </a:r>
            <a:r>
              <a:rPr lang="it-IT" dirty="0"/>
              <a:t>-</a:t>
            </a:r>
            <a:r>
              <a:rPr lang="it-IT" b="1" u="sng" dirty="0"/>
              <a:t>modernità</a:t>
            </a:r>
            <a:r>
              <a:rPr lang="it-IT" dirty="0"/>
              <a:t> come paradigma</a:t>
            </a:r>
          </a:p>
          <a:p>
            <a:endParaRPr lang="it-IT" dirty="0"/>
          </a:p>
          <a:p>
            <a:r>
              <a:rPr lang="it-IT" b="1" u="sng" dirty="0"/>
              <a:t>Secolarità</a:t>
            </a:r>
            <a:r>
              <a:rPr lang="it-IT" dirty="0"/>
              <a:t> multiple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Le </a:t>
            </a:r>
            <a:r>
              <a:rPr lang="it-IT" b="1" dirty="0"/>
              <a:t>religioni</a:t>
            </a:r>
            <a:r>
              <a:rPr lang="it-IT" dirty="0"/>
              <a:t> sono sia un fattore di respingimento e rifiuto delle modernità sia un fattore di accelerazione della secolarizzazione e di innovazione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226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Ebraismo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1492 Spagna</a:t>
            </a:r>
          </a:p>
          <a:p>
            <a:endParaRPr lang="it-IT" dirty="0"/>
          </a:p>
          <a:p>
            <a:r>
              <a:rPr lang="it-IT" dirty="0"/>
              <a:t>1516 Venezia</a:t>
            </a:r>
          </a:p>
          <a:p>
            <a:endParaRPr lang="it-IT" dirty="0"/>
          </a:p>
          <a:p>
            <a:r>
              <a:rPr lang="it-IT" dirty="0"/>
              <a:t>Emancipazione XVIII-XIX secolo Francia e Germania</a:t>
            </a:r>
          </a:p>
          <a:p>
            <a:endParaRPr lang="it-IT" dirty="0"/>
          </a:p>
          <a:p>
            <a:r>
              <a:rPr lang="it-IT" dirty="0"/>
              <a:t>3 correnti del giudaismo contemporaneo conservatori; ortodossi e ultra-ortodossi; riformati</a:t>
            </a:r>
          </a:p>
        </p:txBody>
      </p:sp>
    </p:spTree>
    <p:extLst>
      <p:ext uri="{BB962C8B-B14F-4D97-AF65-F5344CB8AC3E}">
        <p14:creationId xmlns:p14="http://schemas.microsoft.com/office/powerpoint/2010/main" val="173896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Sinagoga ortodossa, </a:t>
            </a:r>
            <a:r>
              <a:rPr lang="it-IT" dirty="0" err="1"/>
              <a:t>Berlin</a:t>
            </a:r>
            <a:endParaRPr lang="it-IT" dirty="0"/>
          </a:p>
        </p:txBody>
      </p:sp>
      <p:pic>
        <p:nvPicPr>
          <p:cNvPr id="4" name="Segnaposto contenuto 3" descr="ultraorthodox_dancing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4" b="11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902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Sinagoga LGBT, </a:t>
            </a:r>
            <a:r>
              <a:rPr lang="it-IT" dirty="0" err="1"/>
              <a:t>Berlin</a:t>
            </a:r>
            <a:endParaRPr lang="it-IT" dirty="0"/>
          </a:p>
        </p:txBody>
      </p:sp>
      <p:pic>
        <p:nvPicPr>
          <p:cNvPr id="4" name="Segnaposto contenuto 3" descr="banner.pd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4" b="29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774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Cristianesimo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dirty="0"/>
              <a:t>Sillabo 1864 </a:t>
            </a:r>
          </a:p>
          <a:p>
            <a:endParaRPr lang="it-IT" dirty="0"/>
          </a:p>
          <a:p>
            <a:r>
              <a:rPr lang="it-IT" dirty="0" err="1"/>
              <a:t>Pascendi</a:t>
            </a:r>
            <a:r>
              <a:rPr lang="it-IT" dirty="0"/>
              <a:t> 1907 condanna di modernismo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ma anche … 1895 Niagara Falls nel mondo protestante</a:t>
            </a:r>
          </a:p>
        </p:txBody>
      </p:sp>
    </p:spTree>
    <p:extLst>
      <p:ext uri="{BB962C8B-B14F-4D97-AF65-F5344CB8AC3E}">
        <p14:creationId xmlns:p14="http://schemas.microsoft.com/office/powerpoint/2010/main" val="857481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1895</a:t>
            </a:r>
          </a:p>
        </p:txBody>
      </p:sp>
      <p:pic>
        <p:nvPicPr>
          <p:cNvPr id="6" name="Segnaposto contenuto 5" descr="52974722-niagara-falls-manifesto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48" r="-17348"/>
          <a:stretch>
            <a:fillRect/>
          </a:stretch>
        </p:blipFill>
        <p:spPr>
          <a:xfrm>
            <a:off x="1723428" y="1587500"/>
            <a:ext cx="5700712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78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24</TotalTime>
  <Words>198</Words>
  <Application>Microsoft Macintosh PowerPoint</Application>
  <PresentationFormat>Presentazione su schermo (4:3)</PresentationFormat>
  <Paragraphs>54</Paragraphs>
  <Slides>23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0" baseType="lpstr">
      <vt:lpstr>Arial</vt:lpstr>
      <vt:lpstr>Calibri</vt:lpstr>
      <vt:lpstr>Candara</vt:lpstr>
      <vt:lpstr>Tahoma</vt:lpstr>
      <vt:lpstr>Tunga</vt:lpstr>
      <vt:lpstr>Wingdings</vt:lpstr>
      <vt:lpstr>SOHO</vt:lpstr>
      <vt:lpstr>identita’ multiple nella Storia europea</vt:lpstr>
      <vt:lpstr>Età moderna</vt:lpstr>
      <vt:lpstr> 1966, April 6th</vt:lpstr>
      <vt:lpstr>Oggi</vt:lpstr>
      <vt:lpstr>Ebraismo</vt:lpstr>
      <vt:lpstr>Sinagoga ortodossa, Berlin</vt:lpstr>
      <vt:lpstr>Sinagoga LGBT, Berlin</vt:lpstr>
      <vt:lpstr>Cristianesimo</vt:lpstr>
      <vt:lpstr>1895</vt:lpstr>
      <vt:lpstr>Darwin è il nemico pubblico</vt:lpstr>
      <vt:lpstr>Monkey Trial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Acmos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Modernita’ e Diversita’ religiosa  in europa</dc:title>
  <dc:creator>Mariachiara Giorda</dc:creator>
  <cp:lastModifiedBy>Cesare Girello</cp:lastModifiedBy>
  <cp:revision>5</cp:revision>
  <dcterms:created xsi:type="dcterms:W3CDTF">2018-06-06T17:27:26Z</dcterms:created>
  <dcterms:modified xsi:type="dcterms:W3CDTF">2018-06-08T19:58:05Z</dcterms:modified>
</cp:coreProperties>
</file>