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5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78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2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84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2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3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5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35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33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55AF-017D-4BC3-87A4-11C1117CC615}" type="datetimeFigureOut">
              <a:rPr lang="it-IT" smtClean="0"/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BDB6-C4D3-486E-B389-CAE50869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75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09611" y="42344"/>
            <a:ext cx="10677866" cy="15809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dirty="0">
                <a:latin typeface="Arial Black" panose="020B0A04020102020204" pitchFamily="34" charset="0"/>
              </a:rPr>
              <a:t>Luigi Berzano</a:t>
            </a:r>
            <a:br>
              <a:rPr lang="it-IT" sz="3600" dirty="0">
                <a:latin typeface="Arial Black" panose="020B0A04020102020204" pitchFamily="34" charset="0"/>
              </a:rPr>
            </a:br>
            <a:r>
              <a:rPr lang="it-IT" sz="3600" dirty="0">
                <a:latin typeface="Arial Black" panose="020B0A04020102020204" pitchFamily="34" charset="0"/>
              </a:rPr>
              <a:t>L’Europa dalle molte religioni. </a:t>
            </a:r>
            <a:br>
              <a:rPr lang="it-IT" sz="3600" dirty="0">
                <a:latin typeface="Arial Black" panose="020B0A04020102020204" pitchFamily="34" charset="0"/>
              </a:rPr>
            </a:br>
            <a:r>
              <a:rPr lang="it-IT" sz="3600" dirty="0">
                <a:latin typeface="Arial Black" panose="020B0A04020102020204" pitchFamily="34" charset="0"/>
              </a:rPr>
              <a:t>Integrazione o conflitto?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890757" y="6536288"/>
            <a:ext cx="5157787" cy="387026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pPr algn="ctr"/>
            <a:endParaRPr lang="it-IT" sz="6400" dirty="0" smtClean="0"/>
          </a:p>
          <a:p>
            <a:pPr algn="ctr"/>
            <a:endParaRPr lang="it-IT" sz="6400" dirty="0"/>
          </a:p>
          <a:p>
            <a:pPr algn="ctr"/>
            <a:endParaRPr lang="it-IT" sz="6400" dirty="0" smtClean="0"/>
          </a:p>
          <a:p>
            <a:pPr algn="ctr"/>
            <a:endParaRPr lang="it-IT" sz="6400" dirty="0"/>
          </a:p>
          <a:p>
            <a:pPr algn="ctr"/>
            <a:endParaRPr lang="it-IT" sz="6400" dirty="0" smtClean="0"/>
          </a:p>
          <a:p>
            <a:pPr algn="ctr"/>
            <a:r>
              <a:rPr lang="it-IT" sz="6400" dirty="0" err="1" smtClean="0"/>
              <a:t>Eurobarometro</a:t>
            </a:r>
            <a:r>
              <a:rPr lang="it-IT" sz="6400" dirty="0" smtClean="0"/>
              <a:t> </a:t>
            </a:r>
            <a:r>
              <a:rPr lang="it-IT" sz="6400" dirty="0"/>
              <a:t>2015. </a:t>
            </a:r>
          </a:p>
          <a:p>
            <a:pPr algn="ctr"/>
            <a:r>
              <a:rPr lang="it-IT" sz="6400" dirty="0"/>
              <a:t>La credenza in un Dio in Europa</a:t>
            </a:r>
          </a:p>
          <a:p>
            <a:pPr algn="ctr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3"/>
          </p:nvPr>
        </p:nvSpPr>
        <p:spPr>
          <a:xfrm>
            <a:off x="6474382" y="6450741"/>
            <a:ext cx="5554331" cy="558119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sz="6400" dirty="0" smtClean="0"/>
              <a:t>Ricerca Gallup 2015. </a:t>
            </a:r>
          </a:p>
          <a:p>
            <a:pPr algn="ctr"/>
            <a:r>
              <a:rPr lang="it-IT" sz="6400" dirty="0" smtClean="0"/>
              <a:t>Importanza della religione nella vita quotidiana</a:t>
            </a:r>
          </a:p>
          <a:p>
            <a:pPr algn="ctr"/>
            <a:endParaRPr lang="it-IT" sz="4900" dirty="0"/>
          </a:p>
        </p:txBody>
      </p:sp>
      <p:pic>
        <p:nvPicPr>
          <p:cNvPr id="12" name="Segnaposto contenuto 11" descr="https://upload.wikimedia.org/wikipedia/commons/thumb/1/18/Importance_of_Religion_in_Europe.svg/510px-Importance_of_Religion_in_Europe.svg.pn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526" y="2015218"/>
            <a:ext cx="4975347" cy="389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egnaposto contenuto 10" descr="https://upload.wikimedia.org/wikipedia/commons/thumb/4/47/Europe_belief_in_god.svg/220px-Europe_belief_in_god.svg.pn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8943" y="2015218"/>
            <a:ext cx="3853543" cy="395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0025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di Office</vt:lpstr>
      <vt:lpstr>Luigi Berzano L’Europa dalle molte religioni.  Integrazione o conflitto?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Luigi Berzano L’Europa dalle molte religioni. Integrazione o conflitto?</dc:title>
  <dc:creator>Natale Spineto</dc:creator>
  <cp:lastModifiedBy>Natale Spineto</cp:lastModifiedBy>
  <cp:revision>2</cp:revision>
  <dcterms:created xsi:type="dcterms:W3CDTF">2018-06-07T21:12:20Z</dcterms:created>
  <dcterms:modified xsi:type="dcterms:W3CDTF">2018-06-07T21:21:21Z</dcterms:modified>
</cp:coreProperties>
</file>